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94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617" y="1940099"/>
            <a:ext cx="3727590" cy="346021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06062" y="2021982"/>
            <a:ext cx="3829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Leonardo Andres Mora Iglesias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Estudiante: </a:t>
            </a:r>
            <a:r>
              <a:rPr lang="es-CO" b="1" dirty="0" err="1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, Industrial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Andres </a:t>
            </a:r>
            <a:r>
              <a:rPr lang="es-CO" b="1" dirty="0" err="1">
                <a:solidFill>
                  <a:schemeClr val="accent6">
                    <a:lumMod val="50000"/>
                  </a:schemeClr>
                </a:solidFill>
              </a:rPr>
              <a:t>Ciceri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b="1" dirty="0" err="1">
                <a:solidFill>
                  <a:schemeClr val="accent6">
                    <a:lumMod val="50000"/>
                  </a:schemeClr>
                </a:solidFill>
              </a:rPr>
              <a:t>Anacona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Estudiante: </a:t>
            </a:r>
            <a:r>
              <a:rPr lang="es-CO" b="1" dirty="0" err="1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, Industrial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 rot="2336408">
            <a:off x="5413878" y="2000991"/>
            <a:ext cx="1083966" cy="1036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 rot="2558051">
            <a:off x="6198850" y="2775268"/>
            <a:ext cx="1171607" cy="98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/>
          <p:cNvSpPr/>
          <p:nvPr/>
        </p:nvSpPr>
        <p:spPr>
          <a:xfrm rot="2404544">
            <a:off x="4708839" y="2720202"/>
            <a:ext cx="1039347" cy="120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 rot="2589186">
            <a:off x="5431860" y="3412511"/>
            <a:ext cx="1221652" cy="12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5473520" y="2807904"/>
            <a:ext cx="10898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Triángulo isósceles 9"/>
          <p:cNvSpPr/>
          <p:nvPr/>
        </p:nvSpPr>
        <p:spPr>
          <a:xfrm>
            <a:off x="5564142" y="2760182"/>
            <a:ext cx="914401" cy="3902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Triángulo isósceles 10"/>
          <p:cNvSpPr/>
          <p:nvPr/>
        </p:nvSpPr>
        <p:spPr>
          <a:xfrm rot="10800000">
            <a:off x="5478871" y="3150454"/>
            <a:ext cx="1084535" cy="526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249" y="214714"/>
            <a:ext cx="1914525" cy="1095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CuadroTexto 11"/>
          <p:cNvSpPr txBox="1"/>
          <p:nvPr/>
        </p:nvSpPr>
        <p:spPr>
          <a:xfrm>
            <a:off x="7920111" y="1310089"/>
            <a:ext cx="194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ECOBIG</a:t>
            </a:r>
            <a:endParaRPr lang="es-C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797" y="2434107"/>
            <a:ext cx="7509597" cy="2833352"/>
          </a:xfrm>
        </p:spPr>
        <p:txBody>
          <a:bodyPr>
            <a:normAutofit fontScale="90000"/>
          </a:bodyPr>
          <a:lstStyle/>
          <a:p>
            <a:pPr algn="l"/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1403797" y="925411"/>
            <a:ext cx="69010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VISIÓN 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chemeClr val="accent2"/>
                </a:solidFill>
              </a:rPr>
              <a:t>Disminuir el uso de bolsas de fabricación de polietileno</a:t>
            </a:r>
            <a:br>
              <a:rPr lang="es-CO" dirty="0">
                <a:solidFill>
                  <a:schemeClr val="accent2"/>
                </a:solidFill>
              </a:rPr>
            </a:br>
            <a:r>
              <a:rPr lang="es-CO" dirty="0">
                <a:solidFill>
                  <a:schemeClr val="accent2"/>
                </a:solidFill>
              </a:rPr>
              <a:t>ofreciendo soluciones con una nueva tecnología eficaz e inmediata que a la vez genere recursos económicos y mejora el medio ambiente. 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MISIÓN </a:t>
            </a: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rgbClr val="00B050"/>
                </a:solidFill>
              </a:rPr>
              <a:t>•</a:t>
            </a:r>
            <a:r>
              <a:rPr lang="es-CO" dirty="0">
                <a:solidFill>
                  <a:schemeClr val="accent2"/>
                </a:solidFill>
              </a:rPr>
              <a:t>	Ofrecer soluciones para disminuir el uso de bolsas plásticas, de manera cómoda y eficaz, mediante el uso de la ingeniería y de las nuevas tecnologías, con calidad y servicio en nuestro producto </a:t>
            </a:r>
            <a:r>
              <a:rPr lang="es-CO" dirty="0" smtClean="0">
                <a:solidFill>
                  <a:schemeClr val="accent2"/>
                </a:solidFill>
              </a:rPr>
              <a:t>ECOBIG.</a:t>
            </a:r>
            <a:r>
              <a:rPr lang="es-CO" dirty="0">
                <a:solidFill>
                  <a:schemeClr val="accent2"/>
                </a:solidFill>
              </a:rPr>
              <a:t/>
            </a:r>
            <a:br>
              <a:rPr lang="es-CO" dirty="0">
                <a:solidFill>
                  <a:schemeClr val="accent2"/>
                </a:solidFill>
              </a:rPr>
            </a:br>
            <a:r>
              <a:rPr lang="es-CO" dirty="0">
                <a:solidFill>
                  <a:schemeClr val="accent2"/>
                </a:solidFill>
              </a:rPr>
              <a:t>•	Llegar a mejorar el mundo con nuestra tecnología.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002" y="-261905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7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31831" y="798490"/>
            <a:ext cx="6143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Idea de negocio</a:t>
            </a:r>
          </a:p>
          <a:p>
            <a:r>
              <a:rPr lang="es-CO" dirty="0"/>
              <a:t> </a:t>
            </a:r>
          </a:p>
          <a:p>
            <a:r>
              <a:rPr lang="es-CO" dirty="0" smtClean="0">
                <a:solidFill>
                  <a:srgbClr val="00B050"/>
                </a:solidFill>
              </a:rPr>
              <a:t>ECOBIG</a:t>
            </a:r>
            <a:r>
              <a:rPr lang="es-CO" dirty="0" smtClean="0">
                <a:solidFill>
                  <a:schemeClr val="accent2"/>
                </a:solidFill>
              </a:rPr>
              <a:t> </a:t>
            </a:r>
            <a:r>
              <a:rPr lang="es-CO" dirty="0">
                <a:solidFill>
                  <a:schemeClr val="accent2"/>
                </a:solidFill>
              </a:rPr>
              <a:t>nace de la necesidad de ahorro de recursos naturales en la fabricación de empaques y disminuir el daño que causan los elementos que no son biodegradables al ambiente; es dirigido a los supermercados de cadena y a sus usuarios principalmente, quienes recibirán un beneficio económico mientras implícitamente se genera conciencia del cuidado del medio ambiente.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785" y="-223269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7286" y="1532586"/>
            <a:ext cx="6812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 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Resultados esperados</a:t>
            </a:r>
          </a:p>
          <a:p>
            <a:r>
              <a:rPr lang="es-ES_tradnl" dirty="0">
                <a:solidFill>
                  <a:schemeClr val="accent2"/>
                </a:solidFill>
              </a:rPr>
              <a:t>Se busca remplazar una bolsa plástica  desechable a una bolsa reutilizable.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_tradnl" dirty="0">
                <a:solidFill>
                  <a:schemeClr val="accent2"/>
                </a:solidFill>
              </a:rPr>
              <a:t>Hacer competencia con fabricantes de bolsas plásticas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_tradnl" dirty="0">
                <a:solidFill>
                  <a:schemeClr val="accent2"/>
                </a:solidFill>
              </a:rPr>
              <a:t>Se espera que </a:t>
            </a:r>
            <a:r>
              <a:rPr lang="es-ES_tradnl" dirty="0" smtClean="0">
                <a:solidFill>
                  <a:schemeClr val="accent2"/>
                </a:solidFill>
              </a:rPr>
              <a:t>ECOBIG </a:t>
            </a:r>
            <a:r>
              <a:rPr lang="es-ES_tradnl" dirty="0">
                <a:solidFill>
                  <a:schemeClr val="accent2"/>
                </a:solidFill>
              </a:rPr>
              <a:t>se utilice en diferentes actividades de la vida diaria.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_tradnl" dirty="0">
                <a:solidFill>
                  <a:schemeClr val="accent2"/>
                </a:solidFill>
              </a:rPr>
              <a:t>Una bolsa reutilizable disminuye costos.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_tradnl" dirty="0">
                <a:solidFill>
                  <a:schemeClr val="accent2"/>
                </a:solidFill>
              </a:rPr>
              <a:t>Disminuir la utilización de productos desechables</a:t>
            </a:r>
            <a:r>
              <a:rPr lang="es-ES_tradnl" dirty="0"/>
              <a:t>.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791" y="-259793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7888" y="721216"/>
            <a:ext cx="67227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Descripción</a:t>
            </a:r>
          </a:p>
          <a:p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ECOBIG </a:t>
            </a:r>
            <a:r>
              <a:rPr lang="es-ES_tradnl" dirty="0">
                <a:solidFill>
                  <a:srgbClr val="00B050"/>
                </a:solidFill>
              </a:rPr>
              <a:t>viene con compartimientos que facilitan la distribución de las cosas liquidas y sólidas, es fácil de trasportar aun con objetos pesados. </a:t>
            </a:r>
            <a:r>
              <a:rPr lang="es-ES_tradnl" dirty="0" smtClean="0">
                <a:solidFill>
                  <a:srgbClr val="00B050"/>
                </a:solidFill>
              </a:rPr>
              <a:t>ECOBIG </a:t>
            </a:r>
            <a:r>
              <a:rPr lang="es-ES_tradnl" dirty="0">
                <a:solidFill>
                  <a:srgbClr val="00B050"/>
                </a:solidFill>
              </a:rPr>
              <a:t>es una bolsa que se fabrica con elementos resistentes a cambios de temperatura (gracias a material inteligente que la conforma) e impermeable. </a:t>
            </a:r>
            <a:r>
              <a:rPr lang="es-ES_tradnl" dirty="0" smtClean="0">
                <a:solidFill>
                  <a:srgbClr val="00B050"/>
                </a:solidFill>
              </a:rPr>
              <a:t>ECOBIG </a:t>
            </a:r>
            <a:r>
              <a:rPr lang="es-ES_tradnl" dirty="0">
                <a:solidFill>
                  <a:srgbClr val="00B050"/>
                </a:solidFill>
              </a:rPr>
              <a:t>la bolsa que se puede personalizar según las necesidades y gusto del cliente.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87888" y="3451537"/>
            <a:ext cx="8293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accent5">
                    <a:lumMod val="75000"/>
                  </a:schemeClr>
                </a:solidFill>
              </a:rPr>
              <a:t>ECOBIG</a:t>
            </a:r>
            <a:r>
              <a:rPr lang="es-CO" dirty="0" smtClean="0"/>
              <a:t> </a:t>
            </a:r>
            <a:r>
              <a:rPr lang="es-CO" dirty="0">
                <a:solidFill>
                  <a:srgbClr val="00B050"/>
                </a:solidFill>
              </a:rPr>
              <a:t>es una bolsa que para que se  proyecta ubicarse en el mercado para todo tipo </a:t>
            </a:r>
            <a:r>
              <a:rPr lang="es-ES_tradnl" dirty="0">
                <a:solidFill>
                  <a:srgbClr val="00B050"/>
                </a:solidFill>
              </a:rPr>
              <a:t>de uso, para promocionar con otros productos - Para Lanzamiento de Nuevos Productos, sirve para empacar Productos en supermercados, tiendas, hipermercados. Podemos impulsarnos y promocionar </a:t>
            </a:r>
            <a:r>
              <a:rPr lang="es-ES_tradnl" dirty="0" smtClean="0">
                <a:solidFill>
                  <a:srgbClr val="00B050"/>
                </a:solidFill>
              </a:rPr>
              <a:t>ECOBIG </a:t>
            </a:r>
            <a:r>
              <a:rPr lang="es-ES_tradnl" dirty="0">
                <a:solidFill>
                  <a:srgbClr val="00B050"/>
                </a:solidFill>
              </a:rPr>
              <a:t>en eventos, ferias, congresos, Seminarios.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ES_tradnl" dirty="0">
                <a:solidFill>
                  <a:srgbClr val="00B050"/>
                </a:solidFill>
              </a:rPr>
              <a:t>Para empaques de calzado, ropa, vestidos de baño, Regalos, joyerías, Centros Comerciales. Fabricando bolsa a un precio accesible para todo tipo de público</a:t>
            </a:r>
            <a:r>
              <a:rPr lang="es-ES_tradnl" dirty="0"/>
              <a:t>.</a:t>
            </a:r>
            <a:endParaRPr lang="es-CO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617" y="-247472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19707" y="888642"/>
            <a:ext cx="7521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 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_tradnl" dirty="0">
                <a:solidFill>
                  <a:schemeClr val="accent5">
                    <a:lumMod val="75000"/>
                  </a:schemeClr>
                </a:solidFill>
              </a:rPr>
              <a:t>Avance tecnológico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CO" dirty="0">
                <a:solidFill>
                  <a:schemeClr val="accent2"/>
                </a:solidFill>
              </a:rPr>
              <a:t>Se </a:t>
            </a:r>
            <a:r>
              <a:rPr lang="es-CO" dirty="0" smtClean="0">
                <a:solidFill>
                  <a:schemeClr val="accent2"/>
                </a:solidFill>
              </a:rPr>
              <a:t>incorporará </a:t>
            </a:r>
            <a:r>
              <a:rPr lang="es-CO" dirty="0">
                <a:solidFill>
                  <a:schemeClr val="accent2"/>
                </a:solidFill>
              </a:rPr>
              <a:t>tecnología  ecológica y económica para la producción de empaques de mercadería que permita  la sustitución de bolsas de plástico por envases  biodegradables</a:t>
            </a:r>
            <a:r>
              <a:rPr lang="es-CO" b="1" dirty="0">
                <a:solidFill>
                  <a:schemeClr val="accent2"/>
                </a:solidFill>
              </a:rPr>
              <a:t>.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CO" dirty="0">
                <a:solidFill>
                  <a:schemeClr val="accent2"/>
                </a:solidFill>
              </a:rPr>
              <a:t>Oferta de la competencia</a:t>
            </a:r>
          </a:p>
          <a:p>
            <a:r>
              <a:rPr lang="es-ES_tradnl" dirty="0">
                <a:solidFill>
                  <a:schemeClr val="accent2"/>
                </a:solidFill>
              </a:rPr>
              <a:t>Las bolsas más usadas en los almacenes son las bolsas oxodegradables, que se degradan en fragmentos, mientras que las biodegradables </a:t>
            </a:r>
            <a:r>
              <a:rPr lang="es-ES_tradnl" dirty="0" smtClean="0">
                <a:solidFill>
                  <a:schemeClr val="accent2"/>
                </a:solidFill>
              </a:rPr>
              <a:t>(ECOBIG), </a:t>
            </a:r>
            <a:r>
              <a:rPr lang="es-ES_tradnl" dirty="0">
                <a:solidFill>
                  <a:schemeClr val="accent2"/>
                </a:solidFill>
              </a:rPr>
              <a:t>se convierten en dióxido de carbono y agua y por eso son más ecológicas. Hay que entender que la bolsa plástica es contaminante y que en los rellenos sanitarios es un grave problema, aún más que en tierra, esto sumado a los procesos de fabricación.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_tradnl" dirty="0">
                <a:solidFill>
                  <a:schemeClr val="accent2"/>
                </a:solidFill>
              </a:rPr>
              <a:t>La competencia ofrece diversidad de alternativas biodegradables, sin embargo no en la dirección de multipropósito como si lo hace </a:t>
            </a:r>
            <a:r>
              <a:rPr lang="es-ES_tradnl" dirty="0" smtClean="0">
                <a:solidFill>
                  <a:schemeClr val="accent2"/>
                </a:solidFill>
              </a:rPr>
              <a:t>ECOBIG.</a:t>
            </a:r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427" y="-261905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55312" y="927279"/>
            <a:ext cx="6890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Competencias Distintivas</a:t>
            </a:r>
            <a:endParaRPr lang="es-CO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dirty="0">
                <a:solidFill>
                  <a:schemeClr val="accent2"/>
                </a:solidFill>
              </a:rPr>
              <a:t>Nuestro producto piensa en realizar un mejor bienestar en los consumidores con las bolsas más resistente y ergonómicas.</a:t>
            </a:r>
            <a:endParaRPr lang="es-CO" b="1" dirty="0">
              <a:solidFill>
                <a:schemeClr val="accent2"/>
              </a:solidFill>
            </a:endParaRPr>
          </a:p>
          <a:p>
            <a:pPr lvl="0"/>
            <a:r>
              <a:rPr lang="es-ES" dirty="0">
                <a:solidFill>
                  <a:schemeClr val="accent2"/>
                </a:solidFill>
              </a:rPr>
              <a:t>El espacio se va a duplicar en comparación de las bolsas tradicionales</a:t>
            </a:r>
            <a:endParaRPr lang="es-CO" b="1" dirty="0">
              <a:solidFill>
                <a:schemeClr val="accent2"/>
              </a:solidFill>
            </a:endParaRPr>
          </a:p>
          <a:p>
            <a:pPr lvl="0"/>
            <a:r>
              <a:rPr lang="es-ES" dirty="0">
                <a:solidFill>
                  <a:schemeClr val="accent2"/>
                </a:solidFill>
              </a:rPr>
              <a:t>Diseño diferente y mejorable continuamente</a:t>
            </a:r>
            <a:endParaRPr lang="es-CO" b="1" dirty="0">
              <a:solidFill>
                <a:schemeClr val="accent2"/>
              </a:solidFill>
            </a:endParaRPr>
          </a:p>
          <a:p>
            <a:pPr lvl="0"/>
            <a:r>
              <a:rPr lang="es-ES" dirty="0">
                <a:solidFill>
                  <a:schemeClr val="accent2"/>
                </a:solidFill>
              </a:rPr>
              <a:t>Conexión en pro al medio ambiente</a:t>
            </a:r>
            <a:endParaRPr lang="es-CO" b="1" dirty="0">
              <a:solidFill>
                <a:schemeClr val="accent2"/>
              </a:solidFill>
            </a:endParaRPr>
          </a:p>
          <a:p>
            <a:pPr lvl="0"/>
            <a:r>
              <a:rPr lang="es-ES" dirty="0">
                <a:solidFill>
                  <a:schemeClr val="accent2"/>
                </a:solidFill>
              </a:rPr>
              <a:t>Se mantendrá un costo reducido en todos los recursos utilizados</a:t>
            </a:r>
            <a:endParaRPr lang="es-CO" b="1" dirty="0">
              <a:solidFill>
                <a:schemeClr val="accent2"/>
              </a:solidFill>
            </a:endParaRPr>
          </a:p>
          <a:p>
            <a:pPr lvl="0"/>
            <a:r>
              <a:rPr lang="es-ES" dirty="0">
                <a:solidFill>
                  <a:schemeClr val="accent2"/>
                </a:solidFill>
              </a:rPr>
              <a:t>La calidad se refleja en el físico del </a:t>
            </a:r>
            <a:r>
              <a:rPr lang="es-ES" dirty="0" smtClean="0">
                <a:solidFill>
                  <a:schemeClr val="accent2"/>
                </a:solidFill>
              </a:rPr>
              <a:t>productos.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55313" y="3396692"/>
            <a:ext cx="6890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 </a:t>
            </a:r>
            <a:endParaRPr lang="es-CO" b="1" dirty="0"/>
          </a:p>
          <a:p>
            <a:r>
              <a:rPr lang="es-ES" dirty="0">
                <a:solidFill>
                  <a:schemeClr val="accent2"/>
                </a:solidFill>
              </a:rPr>
              <a:t>¿Qué problemas de nuestros clientes satisfacemos?</a:t>
            </a:r>
            <a:endParaRPr lang="es-CO" dirty="0">
              <a:solidFill>
                <a:schemeClr val="accent2"/>
              </a:solidFill>
            </a:endParaRPr>
          </a:p>
          <a:p>
            <a:r>
              <a:rPr lang="es-ES" dirty="0">
                <a:solidFill>
                  <a:schemeClr val="accent2"/>
                </a:solidFill>
              </a:rPr>
              <a:t>El espacio y tiempo ya que todo lo va encontrar ordenado y moldeado a su organización de los insumos y materiales</a:t>
            </a:r>
            <a:endParaRPr lang="es-CO" b="1" dirty="0">
              <a:solidFill>
                <a:schemeClr val="accent2"/>
              </a:solidFill>
            </a:endParaRPr>
          </a:p>
          <a:p>
            <a:r>
              <a:rPr lang="es-ES" dirty="0"/>
              <a:t> </a:t>
            </a:r>
            <a:endParaRPr lang="es-CO" b="1" dirty="0"/>
          </a:p>
          <a:p>
            <a:pPr lvl="0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Relación con el cliente</a:t>
            </a:r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r>
              <a:rPr lang="es-CO" dirty="0">
                <a:solidFill>
                  <a:schemeClr val="accent2"/>
                </a:solidFill>
              </a:rPr>
              <a:t>La empresa se focaliza en obtener a cliente  de todas las culturas y tradiciones. Para </a:t>
            </a:r>
            <a:r>
              <a:rPr lang="es-CO" dirty="0" smtClean="0">
                <a:solidFill>
                  <a:schemeClr val="accent2"/>
                </a:solidFill>
              </a:rPr>
              <a:t>a sí </a:t>
            </a:r>
            <a:r>
              <a:rPr lang="es-CO" dirty="0">
                <a:solidFill>
                  <a:schemeClr val="accent2"/>
                </a:solidFill>
              </a:rPr>
              <a:t>permitir la mejora de calidad vida de la humanidad.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340" y="-352058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26525" y="1171977"/>
            <a:ext cx="7534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OPORTUNIDADES</a:t>
            </a:r>
            <a:r>
              <a:rPr lang="es-CO" b="1" dirty="0"/>
              <a:t> </a:t>
            </a:r>
          </a:p>
          <a:p>
            <a:pPr lvl="0"/>
            <a:r>
              <a:rPr lang="es-ES" dirty="0">
                <a:solidFill>
                  <a:srgbClr val="00B050"/>
                </a:solidFill>
              </a:rPr>
              <a:t>Muy poca aplicación de investigación en la materia prima.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Identificación de una marca con calidad.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Bajo número de competidores 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Se ganarían clientes amantes de la ecología.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Hay pocas empresas que dediquen tiempo a la fabricación y diseño de bolsas ecológicas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Poca calidad en la fabricación de bolsas.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LA CADENA DE VALOR </a:t>
            </a:r>
          </a:p>
          <a:p>
            <a:r>
              <a:rPr lang="es-ES" b="1" dirty="0">
                <a:solidFill>
                  <a:srgbClr val="00B050"/>
                </a:solidFill>
              </a:rPr>
              <a:t>1) Logística de Entrada </a:t>
            </a:r>
            <a:endParaRPr lang="es-CO" b="1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Realizar investigación de Mercado 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Determinar una marca impactante ante el consumidor. 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Planificación de ex pación en cadenas de supermercados, hipertensas y tiendas. </a:t>
            </a:r>
            <a:endParaRPr lang="es-CO" dirty="0">
              <a:solidFill>
                <a:srgbClr val="00B05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375" y="-261905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2434" y="1171978"/>
            <a:ext cx="77917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2) Operaciones </a:t>
            </a:r>
            <a:endParaRPr lang="es-CO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Preparación de estrategia para impulsar la marca. 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Preparación de la logística para difusión en la cadenas de supermercados e hipertiendas.</a:t>
            </a:r>
            <a:endParaRPr lang="es-CO" dirty="0">
              <a:solidFill>
                <a:srgbClr val="00B050"/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Creación de página de internet, Facebook y otros medios de web.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CO" dirty="0"/>
              <a:t> 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3) Logística de Salida </a:t>
            </a:r>
            <a:endParaRPr lang="es-CO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Realizar campañas y promociones 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CO" b="1" dirty="0"/>
              <a:t> </a:t>
            </a:r>
            <a:endParaRPr lang="es-CO" dirty="0"/>
          </a:p>
          <a:p>
            <a:r>
              <a:rPr lang="es-CO" b="1" dirty="0"/>
              <a:t> 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4) </a:t>
            </a:r>
            <a:r>
              <a:rPr lang="es-CO" b="1" u="sng" dirty="0">
                <a:solidFill>
                  <a:schemeClr val="accent5">
                    <a:lumMod val="75000"/>
                  </a:schemeClr>
                </a:solidFill>
              </a:rPr>
              <a:t>Comercialización y Ventas</a:t>
            </a:r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CO" dirty="0"/>
              <a:t> </a:t>
            </a:r>
          </a:p>
          <a:p>
            <a:pPr lvl="0"/>
            <a:r>
              <a:rPr lang="es-ES" dirty="0">
                <a:solidFill>
                  <a:srgbClr val="00B050"/>
                </a:solidFill>
              </a:rPr>
              <a:t>Definir promociones con empresas y eventos. 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5) Servicio </a:t>
            </a:r>
            <a:endParaRPr lang="es-CO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rgbClr val="00B050"/>
                </a:solidFill>
              </a:rPr>
              <a:t>Ofrecer página web dinámica promocionando nuestro producto. </a:t>
            </a:r>
            <a:endParaRPr lang="es-CO" dirty="0">
              <a:solidFill>
                <a:srgbClr val="00B050"/>
              </a:solidFill>
            </a:endParaRPr>
          </a:p>
          <a:p>
            <a:r>
              <a:rPr lang="es-CO" dirty="0">
                <a:solidFill>
                  <a:srgbClr val="00B050"/>
                </a:solidFill>
              </a:rPr>
              <a:t>Ofrecer servicios de atención al cliente en la oficina principal. </a:t>
            </a:r>
            <a:endParaRPr lang="es-CO" dirty="0">
              <a:solidFill>
                <a:srgbClr val="00B05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033" y="-197511"/>
            <a:ext cx="26093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362</Words>
  <Application>Microsoft Office PowerPoint</Application>
  <PresentationFormat>Panorámica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Presentación de PowerPoint</vt:lpstr>
      <vt:lpstr>      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Cicero</dc:creator>
  <cp:lastModifiedBy>Andres Cicero</cp:lastModifiedBy>
  <cp:revision>15</cp:revision>
  <dcterms:created xsi:type="dcterms:W3CDTF">2015-04-20T13:41:29Z</dcterms:created>
  <dcterms:modified xsi:type="dcterms:W3CDTF">2015-04-20T19:04:59Z</dcterms:modified>
</cp:coreProperties>
</file>